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5.9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cubic function that passes through the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0, −</m:t>
                        </m:r>
                        <m:f>
                          <m:f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4000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−3, 0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, 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−1, 0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, 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2, 0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What are the second-order differences for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+3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+2</m:t>
                        </m:r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303" r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5.9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+3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4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3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175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5.9 Quiz</vt:lpstr>
      <vt:lpstr>5.9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98</cp:revision>
  <dcterms:created xsi:type="dcterms:W3CDTF">2010-08-17T17:31:29Z</dcterms:created>
  <dcterms:modified xsi:type="dcterms:W3CDTF">2012-04-13T17:46:37Z</dcterms:modified>
</cp:coreProperties>
</file>